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4" r:id="rId4"/>
    <p:sldId id="265" r:id="rId5"/>
    <p:sldId id="259" r:id="rId6"/>
    <p:sldId id="263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eb.mta.info/developers/developer-data-terms.html#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C90F-B669-4567-960E-9B4ADB8B2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Private </a:t>
            </a:r>
            <a:r>
              <a:rPr lang="en-US" dirty="0" smtClean="0"/>
              <a:t>vs</a:t>
            </a:r>
            <a:r>
              <a:rPr lang="en-US" dirty="0"/>
              <a:t>. Public </a:t>
            </a:r>
            <a:r>
              <a:rPr lang="en-US" dirty="0" smtClean="0"/>
              <a:t>transportation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7D16E-9591-4A34-8B90-A74A9F885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Lilybeth Delgado &amp; Gabriel Taveras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6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5C12-45D1-4B73-8F84-F03A729D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6183-B800-4E10-86D3-32921CBC7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800" y="1331259"/>
            <a:ext cx="5855049" cy="4195481"/>
          </a:xfrm>
        </p:spPr>
        <p:txBody>
          <a:bodyPr/>
          <a:lstStyle/>
          <a:p>
            <a:r>
              <a:rPr lang="en-US" dirty="0"/>
              <a:t>Trying to determine which way of transportation Is best, either private or public.</a:t>
            </a:r>
          </a:p>
          <a:p>
            <a:r>
              <a:rPr lang="en-US" dirty="0"/>
              <a:t>We will determine this by averaging the time depending on the distance and the routes that need to be taken.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AD5C4-4FD1-4DD3-96DC-5DDE98C3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596" y="617220"/>
            <a:ext cx="3932883" cy="578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D0E65-1779-4C31-BE2D-466DFA4C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0" y="3511867"/>
            <a:ext cx="4834890" cy="29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4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77B3-09AD-48B4-9EBF-30A8F80D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Transit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F0BF5-A4C7-4EF4-81ED-F0002BB8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377" y="1303400"/>
            <a:ext cx="8946541" cy="4586653"/>
          </a:xfrm>
        </p:spPr>
        <p:txBody>
          <a:bodyPr/>
          <a:lstStyle/>
          <a:p>
            <a:r>
              <a:rPr lang="en-US" dirty="0"/>
              <a:t>-Train stops, and routes</a:t>
            </a:r>
          </a:p>
          <a:p>
            <a:r>
              <a:rPr lang="en-US" dirty="0"/>
              <a:t>-Bus stops, and routes</a:t>
            </a:r>
          </a:p>
          <a:p>
            <a:r>
              <a:rPr lang="en-US" dirty="0"/>
              <a:t>-Data was collected from </a:t>
            </a:r>
          </a:p>
          <a:p>
            <a:r>
              <a:rPr lang="en-US" dirty="0">
                <a:hlinkClick r:id="rId2"/>
              </a:rPr>
              <a:t>http://web.mta.info/developers/developer-data-terms.html#data</a:t>
            </a:r>
            <a:endParaRPr lang="en-US" dirty="0"/>
          </a:p>
          <a:p>
            <a:r>
              <a:rPr lang="en-US" dirty="0"/>
              <a:t>Data was downloaded as txt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D7A17A-DFB9-4809-B214-DA777B32B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74" y="320843"/>
            <a:ext cx="6641431" cy="5491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403F4-5CA4-4746-B8AF-810392C63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74" y="943129"/>
            <a:ext cx="6396038" cy="52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4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C666-82CF-4DAF-97E9-37258B5E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Transit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3133-C9D4-42A8-BC1E-BDC42239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253927"/>
            <a:ext cx="8946541" cy="4195481"/>
          </a:xfrm>
        </p:spPr>
        <p:txBody>
          <a:bodyPr/>
          <a:lstStyle/>
          <a:p>
            <a:r>
              <a:rPr lang="en-US" dirty="0"/>
              <a:t>-Collection of Yellow and Green taxis.</a:t>
            </a:r>
          </a:p>
          <a:p>
            <a:r>
              <a:rPr lang="en-US" dirty="0"/>
              <a:t>-Also in files, saved as .</a:t>
            </a:r>
            <a:r>
              <a:rPr lang="en-US" dirty="0" err="1"/>
              <a:t>csv</a:t>
            </a:r>
            <a:r>
              <a:rPr lang="en-US" dirty="0"/>
              <a:t> (comma separated values) files through excel</a:t>
            </a:r>
          </a:p>
          <a:p>
            <a:r>
              <a:rPr lang="en-US" dirty="0"/>
              <a:t>Files were obtained from http://www.nyc.gov/html/tlc/html/about/trip_record_data.shtml</a:t>
            </a:r>
          </a:p>
          <a:p>
            <a:r>
              <a:rPr lang="en-US" dirty="0"/>
              <a:t>Cleaning up the data, to only obtain, </a:t>
            </a:r>
          </a:p>
          <a:p>
            <a:r>
              <a:rPr lang="en-US" dirty="0"/>
              <a:t>Start time, End time, and Distance(given);</a:t>
            </a:r>
          </a:p>
        </p:txBody>
      </p:sp>
    </p:spTree>
    <p:extLst>
      <p:ext uri="{BB962C8B-B14F-4D97-AF65-F5344CB8AC3E}">
        <p14:creationId xmlns:p14="http://schemas.microsoft.com/office/powerpoint/2010/main" val="319897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files for green and yellow taxis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Before</a:t>
            </a:r>
            <a:endParaRPr lang="en-US" dirty="0"/>
          </a:p>
        </p:txBody>
      </p:sp>
      <p:pic>
        <p:nvPicPr>
          <p:cNvPr id="9" name="Content Placeholder 8" descr="Green_Data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11" y="2827421"/>
            <a:ext cx="5425090" cy="2619162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After</a:t>
            </a:r>
            <a:endParaRPr lang="en-US" dirty="0"/>
          </a:p>
        </p:txBody>
      </p:sp>
      <p:pic>
        <p:nvPicPr>
          <p:cNvPr id="15" name="Content Placeholder 14" descr="Green_Data_Processed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2114" y="2514600"/>
            <a:ext cx="3220910" cy="374173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E959-309B-40D6-A75F-C059157F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of code(Yellow Taxis)</a:t>
            </a:r>
          </a:p>
        </p:txBody>
      </p:sp>
      <p:pic>
        <p:nvPicPr>
          <p:cNvPr id="6" name="Content Placeholder 5" descr="Yellow_co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981" y="2052638"/>
            <a:ext cx="7799813" cy="4195762"/>
          </a:xfrm>
        </p:spPr>
      </p:pic>
    </p:spTree>
    <p:extLst>
      <p:ext uri="{BB962C8B-B14F-4D97-AF65-F5344CB8AC3E}">
        <p14:creationId xmlns:p14="http://schemas.microsoft.com/office/powerpoint/2010/main" val="56239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of code(Green Taxis)</a:t>
            </a:r>
          </a:p>
        </p:txBody>
      </p:sp>
      <p:pic>
        <p:nvPicPr>
          <p:cNvPr id="6" name="Content Placeholder 5" descr="Green_cod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72" y="2052638"/>
            <a:ext cx="7898432" cy="419576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6C28-DF23-4864-B2EE-A34C17D5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DB4E-9838-47CA-8A17-1A0B94C37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843" y="1331259"/>
            <a:ext cx="8946541" cy="4744226"/>
          </a:xfrm>
        </p:spPr>
        <p:txBody>
          <a:bodyPr/>
          <a:lstStyle/>
          <a:p>
            <a:r>
              <a:rPr lang="en-US" dirty="0"/>
              <a:t>To know which would be a better option, calculating time will be our best way of analyzing which to take.</a:t>
            </a:r>
          </a:p>
          <a:p>
            <a:r>
              <a:rPr lang="en-US" dirty="0"/>
              <a:t>We picked 4 locations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Determine distance, with coordinates and possible routes, 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F6B656-4C08-4CD1-BE31-FE9F55FCB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094972"/>
              </p:ext>
            </p:extLst>
          </p:nvPr>
        </p:nvGraphicFramePr>
        <p:xfrm>
          <a:off x="1293540" y="2475572"/>
          <a:ext cx="8118932" cy="1945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9466">
                  <a:extLst>
                    <a:ext uri="{9D8B030D-6E8A-4147-A177-3AD203B41FA5}">
                      <a16:colId xmlns:a16="http://schemas.microsoft.com/office/drawing/2014/main" val="3993403708"/>
                    </a:ext>
                  </a:extLst>
                </a:gridCol>
                <a:gridCol w="4059466">
                  <a:extLst>
                    <a:ext uri="{9D8B030D-6E8A-4147-A177-3AD203B41FA5}">
                      <a16:colId xmlns:a16="http://schemas.microsoft.com/office/drawing/2014/main" val="2524758111"/>
                    </a:ext>
                  </a:extLst>
                </a:gridCol>
              </a:tblGrid>
              <a:tr h="482188">
                <a:tc>
                  <a:txBody>
                    <a:bodyPr/>
                    <a:lstStyle/>
                    <a:p>
                      <a:r>
                        <a:rPr lang="en-US" dirty="0"/>
                        <a:t>Starting Pt.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Pt.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41841"/>
                  </a:ext>
                </a:extLst>
              </a:tr>
              <a:tr h="250231"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St. City College(Harlem)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Coney Island(Bk)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2029"/>
                  </a:ext>
                </a:extLst>
              </a:tr>
              <a:tr h="285458">
                <a:tc>
                  <a:txBody>
                    <a:bodyPr/>
                    <a:lstStyle/>
                    <a:p>
                      <a:r>
                        <a:rPr lang="en-US" dirty="0"/>
                        <a:t>Rockaway Park Beach(Bk)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 Square(Manhattan)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379843"/>
                  </a:ext>
                </a:extLst>
              </a:tr>
              <a:tr h="365747">
                <a:tc>
                  <a:txBody>
                    <a:bodyPr/>
                    <a:lstStyle/>
                    <a:p>
                      <a:r>
                        <a:rPr lang="en-US" dirty="0"/>
                        <a:t>Battery Park(Manhattan)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Bronx Botanical Garden(</a:t>
                      </a:r>
                      <a:r>
                        <a:rPr lang="en-US" dirty="0" err="1"/>
                        <a:t>Bx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745570"/>
                  </a:ext>
                </a:extLst>
              </a:tr>
              <a:tr h="250231">
                <a:tc>
                  <a:txBody>
                    <a:bodyPr/>
                    <a:lstStyle/>
                    <a:p>
                      <a:r>
                        <a:rPr lang="en-US" dirty="0"/>
                        <a:t>Manhattan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World Trade Center (Manhattan)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983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211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523</TotalTime>
  <Words>223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Private vs. Public transportation</vt:lpstr>
      <vt:lpstr>Focus:</vt:lpstr>
      <vt:lpstr>Public Transit</vt:lpstr>
      <vt:lpstr>PowerPoint Presentation</vt:lpstr>
      <vt:lpstr>Private Transit </vt:lpstr>
      <vt:lpstr>Data files for green and yellow taxis</vt:lpstr>
      <vt:lpstr>Picture of code(Yellow Taxis)</vt:lpstr>
      <vt:lpstr>Picture of code(Green Taxis)</vt:lpstr>
      <vt:lpstr>Moving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Private transport vs. Public transport</dc:title>
  <dc:creator>Lilybeth Delgado</dc:creator>
  <cp:lastModifiedBy>to_be_default</cp:lastModifiedBy>
  <cp:revision>34</cp:revision>
  <dcterms:created xsi:type="dcterms:W3CDTF">2018-03-28T18:58:55Z</dcterms:created>
  <dcterms:modified xsi:type="dcterms:W3CDTF">2018-04-04T11:32:27Z</dcterms:modified>
</cp:coreProperties>
</file>